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4" r:id="rId5"/>
    <p:sldId id="268" r:id="rId6"/>
    <p:sldId id="269" r:id="rId7"/>
    <p:sldId id="270" r:id="rId8"/>
    <p:sldId id="265" r:id="rId9"/>
    <p:sldId id="266" r:id="rId10"/>
    <p:sldId id="267" r:id="rId11"/>
    <p:sldId id="263" r:id="rId12"/>
    <p:sldId id="257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4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5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5759-D323-433E-A5E0-B6FB0A2B6A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01D8-5B46-4353-B0A4-3F70A21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2151063"/>
            <a:ext cx="9144000" cy="2387600"/>
          </a:xfrm>
        </p:spPr>
        <p:txBody>
          <a:bodyPr>
            <a:norm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BLACKOUT POETRY</a:t>
            </a:r>
            <a:endParaRPr lang="en-US" sz="75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2079" y="6474373"/>
            <a:ext cx="2081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Created by Kristen Badger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14" y="275742"/>
            <a:ext cx="5537836" cy="64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A8WewMDRWak/WNWmFExOmPI/AAAAAAAABtg/i2C2KkoSopAZffzGb8igL6l4MCj-v426gCEw/s1600/Road%2B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8" y="249074"/>
            <a:ext cx="4732304" cy="63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ro.medium.com/max/1200/0*GSXhkjJB2yfctI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7" y="0"/>
            <a:ext cx="5404792" cy="6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0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014"/>
            <a:ext cx="10515600" cy="561252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Skim </a:t>
            </a:r>
            <a:r>
              <a:rPr lang="en-US" sz="2900" dirty="0"/>
              <a:t>your page of words. </a:t>
            </a:r>
            <a:endParaRPr lang="en-US" sz="29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 </a:t>
            </a:r>
            <a:r>
              <a:rPr lang="en-US" sz="2900" dirty="0"/>
              <a:t>Go through and lightly circle the words or phrases you might want to use. </a:t>
            </a:r>
            <a:endParaRPr lang="en-US" sz="29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Grab </a:t>
            </a:r>
            <a:r>
              <a:rPr lang="en-US" sz="2900" dirty="0"/>
              <a:t>a blank piece of paper and write them down in order, then read through them. </a:t>
            </a:r>
            <a:endParaRPr lang="en-US" sz="29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Cross </a:t>
            </a:r>
            <a:r>
              <a:rPr lang="en-US" sz="2900" dirty="0"/>
              <a:t>out the words you don't want. </a:t>
            </a:r>
            <a:endParaRPr lang="en-US" sz="29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If </a:t>
            </a:r>
            <a:r>
              <a:rPr lang="en-US" sz="2900" dirty="0"/>
              <a:t>you need a few connecting words (like "a", "the", "it", etc.) then dive back in and see if you can find them between the words you want to connect. You often </a:t>
            </a:r>
            <a:r>
              <a:rPr lang="en-US" sz="2900" dirty="0" smtClean="0"/>
              <a:t>can.</a:t>
            </a:r>
            <a:endParaRPr lang="en-US" sz="29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Go </a:t>
            </a:r>
            <a:r>
              <a:rPr lang="en-US" sz="2900" dirty="0"/>
              <a:t>back through your poem and boldly box the words you are keeping with pen, sharpie, dark pencil, etc. Erase any circles around words you don't </a:t>
            </a:r>
            <a:r>
              <a:rPr lang="en-US" sz="2900" dirty="0" smtClean="0"/>
              <a:t>want.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Read </a:t>
            </a:r>
            <a:r>
              <a:rPr lang="en-US" sz="2900" dirty="0"/>
              <a:t>through your final poem. Sketch in a few images or symbols on your page that relate to the theme of your poem. Now it's time to start </a:t>
            </a:r>
            <a:r>
              <a:rPr lang="en-US" sz="2900" dirty="0" smtClean="0"/>
              <a:t>blackening or coloring. </a:t>
            </a:r>
            <a:r>
              <a:rPr lang="en-US" sz="2900" dirty="0"/>
              <a:t>Using a sharpie, pen, or pencil, black out </a:t>
            </a:r>
            <a:r>
              <a:rPr lang="en-US" sz="2900" dirty="0" smtClean="0"/>
              <a:t>or color over everything </a:t>
            </a:r>
            <a:r>
              <a:rPr lang="en-US" sz="2900" dirty="0"/>
              <a:t>that is NOT a word in your poem or one of your own </a:t>
            </a:r>
            <a:r>
              <a:rPr lang="en-US" sz="2900" dirty="0" smtClean="0"/>
              <a:t>sketches.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Attach your book page to a piece of paper (using glue or tape).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900" dirty="0" smtClean="0"/>
              <a:t>Write your poem in the space next to the attached. book page.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9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46" y="611406"/>
            <a:ext cx="6667500" cy="6143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" y="1051560"/>
            <a:ext cx="246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Poem in progress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472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010" y="1029487"/>
            <a:ext cx="3962400" cy="409591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The show begins.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Water swirled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lighting up drifting glow.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I watched its glimmer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fleeting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flicker out.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A trail of sparkles set out at sunset.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0" y="374249"/>
            <a:ext cx="5972175" cy="611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" y="868680"/>
            <a:ext cx="232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Completed poem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9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476"/>
            <a:ext cx="10515600" cy="56934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The great thing about poetry is that is </a:t>
            </a:r>
            <a:r>
              <a:rPr lang="en-US" sz="4000" dirty="0" smtClean="0"/>
              <a:t>has no </a:t>
            </a:r>
            <a:r>
              <a:rPr lang="en-US" sz="4000" dirty="0" smtClean="0"/>
              <a:t>rules! You can do anything you want in a poem. It does not have to have correct </a:t>
            </a:r>
            <a:r>
              <a:rPr lang="en-US" sz="4000" dirty="0" err="1" smtClean="0"/>
              <a:t>cApiTALizatiOn</a:t>
            </a:r>
            <a:r>
              <a:rPr lang="en-US" sz="4000" dirty="0" smtClean="0"/>
              <a:t> or- punctuation’..”! </a:t>
            </a:r>
            <a:r>
              <a:rPr lang="en-US" sz="4000" dirty="0" err="1" smtClean="0"/>
              <a:t>AnYtHing</a:t>
            </a:r>
            <a:r>
              <a:rPr lang="en-US" sz="4000" dirty="0" smtClean="0"/>
              <a:t> </a:t>
            </a:r>
            <a:r>
              <a:rPr lang="en-US" sz="4000" dirty="0" err="1" smtClean="0"/>
              <a:t>goEs</a:t>
            </a:r>
            <a:r>
              <a:rPr lang="en-US" sz="4000" dirty="0" smtClean="0"/>
              <a:t>!.!.!.!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A blackout poem is a type of poem created using a page from an old book. Words on the page are highlighted or left uncovered to create a poem.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A blackout poem is about finding words on the page to create a poem.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A blackout poem can be artistic and decorative or simple and straightforward.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Here are some examples from students…..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09" y="140417"/>
            <a:ext cx="4585138" cy="6422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2270" y="1051560"/>
            <a:ext cx="3143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men got to their feet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Faces identically glum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Silent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 was too late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 few words of sorrow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Anger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Anguished disbelief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There will not be a next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09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1" y="361950"/>
            <a:ext cx="8680132" cy="65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4623" y="-1447027"/>
            <a:ext cx="6655153" cy="96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10" y="-9867"/>
            <a:ext cx="6454140" cy="68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57" y="384676"/>
            <a:ext cx="4584383" cy="62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209" y="349508"/>
            <a:ext cx="3787401" cy="5781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7990" y="1040130"/>
            <a:ext cx="3166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Window</a:t>
            </a:r>
          </a:p>
          <a:p>
            <a:r>
              <a:rPr lang="en-US" sz="3600" b="1" dirty="0" smtClean="0"/>
              <a:t>Broken</a:t>
            </a:r>
          </a:p>
          <a:p>
            <a:r>
              <a:rPr lang="en-US" sz="3600" b="1" dirty="0" smtClean="0"/>
              <a:t>Still a long way</a:t>
            </a:r>
          </a:p>
          <a:p>
            <a:r>
              <a:rPr lang="en-US" sz="3600" b="1" dirty="0" smtClean="0"/>
              <a:t>Came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49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400050"/>
            <a:ext cx="848106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405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Bodoni MT Black</vt:lpstr>
      <vt:lpstr>Calibri</vt:lpstr>
      <vt:lpstr>Calibri Light</vt:lpstr>
      <vt:lpstr>Office Theme</vt:lpstr>
      <vt:lpstr>BLACKOUT 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</vt:lpstr>
      <vt:lpstr>PowerPoint Presentation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Badger</dc:creator>
  <cp:lastModifiedBy>Kristen Badger</cp:lastModifiedBy>
  <cp:revision>8</cp:revision>
  <dcterms:created xsi:type="dcterms:W3CDTF">2021-03-12T19:17:03Z</dcterms:created>
  <dcterms:modified xsi:type="dcterms:W3CDTF">2021-04-14T12:56:59Z</dcterms:modified>
</cp:coreProperties>
</file>